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handoutMasterIdLst>
    <p:handoutMasterId r:id="rId3"/>
  </p:handoutMasterIdLst>
  <p:sldIdLst>
    <p:sldId id="256" r:id="rId2"/>
  </p:sldIdLst>
  <p:sldSz cx="32918400" cy="21945600"/>
  <p:notesSz cx="6858000" cy="9144000"/>
  <p:defaultTextStyle>
    <a:defPPr>
      <a:defRPr lang="en-US"/>
    </a:defPPr>
    <a:lvl1pPr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1pPr>
    <a:lvl2pPr marL="391866"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2pPr>
    <a:lvl3pPr marL="783732"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3pPr>
    <a:lvl4pPr marL="1175598"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4pPr>
    <a:lvl5pPr marL="1567464"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5pPr>
    <a:lvl6pPr marL="1959331" algn="l" defTabSz="783732" rtl="0" eaLnBrk="1" latinLnBrk="0" hangingPunct="1">
      <a:defRPr sz="6514" kern="1200">
        <a:solidFill>
          <a:schemeClr val="tx1"/>
        </a:solidFill>
        <a:latin typeface="Arial" panose="020B0604020202020204" pitchFamily="34" charset="0"/>
        <a:ea typeface="+mn-ea"/>
        <a:cs typeface="+mn-cs"/>
      </a:defRPr>
    </a:lvl6pPr>
    <a:lvl7pPr marL="2351197" algn="l" defTabSz="783732" rtl="0" eaLnBrk="1" latinLnBrk="0" hangingPunct="1">
      <a:defRPr sz="6514" kern="1200">
        <a:solidFill>
          <a:schemeClr val="tx1"/>
        </a:solidFill>
        <a:latin typeface="Arial" panose="020B0604020202020204" pitchFamily="34" charset="0"/>
        <a:ea typeface="+mn-ea"/>
        <a:cs typeface="+mn-cs"/>
      </a:defRPr>
    </a:lvl7pPr>
    <a:lvl8pPr marL="2743063" algn="l" defTabSz="783732" rtl="0" eaLnBrk="1" latinLnBrk="0" hangingPunct="1">
      <a:defRPr sz="6514" kern="1200">
        <a:solidFill>
          <a:schemeClr val="tx1"/>
        </a:solidFill>
        <a:latin typeface="Arial" panose="020B0604020202020204" pitchFamily="34" charset="0"/>
        <a:ea typeface="+mn-ea"/>
        <a:cs typeface="+mn-cs"/>
      </a:defRPr>
    </a:lvl8pPr>
    <a:lvl9pPr marL="3134929" algn="l" defTabSz="783732" rtl="0" eaLnBrk="1" latinLnBrk="0" hangingPunct="1">
      <a:defRPr sz="6514"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8" autoAdjust="0"/>
    <p:restoredTop sz="99409" autoAdjust="0"/>
  </p:normalViewPr>
  <p:slideViewPr>
    <p:cSldViewPr showGuides="1">
      <p:cViewPr varScale="1">
        <p:scale>
          <a:sx n="38" d="100"/>
          <a:sy n="38" d="100"/>
        </p:scale>
        <p:origin x="252" y="66"/>
      </p:cViewPr>
      <p:guideLst>
        <p:guide orient="horz" pos="13478"/>
        <p:guide pos="38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DEADA7-EF94-4065-8348-3289A5F997DC}" type="slidenum">
              <a:rPr lang="en-US" altLang="en-US"/>
              <a:pPr>
                <a:defRPr/>
              </a:pPr>
              <a:t>‹#›</a:t>
            </a:fld>
            <a:endParaRPr lang="en-US" altLang="en-US"/>
          </a:p>
        </p:txBody>
      </p:sp>
    </p:spTree>
    <p:extLst>
      <p:ext uri="{BB962C8B-B14F-4D97-AF65-F5344CB8AC3E}">
        <p14:creationId xmlns:p14="http://schemas.microsoft.com/office/powerpoint/2010/main" val="1190495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49530" y="1907261"/>
            <a:ext cx="27037822" cy="10284742"/>
          </a:xfrm>
        </p:spPr>
        <p:txBody>
          <a:bodyPr anchor="b">
            <a:normAutofit/>
          </a:bodyPr>
          <a:lstStyle>
            <a:lvl1pPr algn="ctr">
              <a:defRPr sz="12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49530" y="12435840"/>
            <a:ext cx="27037822" cy="7101146"/>
          </a:xfrm>
        </p:spPr>
        <p:txBody>
          <a:bodyPr anchor="t">
            <a:normAutofit/>
          </a:bodyPr>
          <a:lstStyle>
            <a:lvl1pPr marL="0" indent="0" algn="ctr">
              <a:buNone/>
              <a:defRPr sz="5760">
                <a:solidFill>
                  <a:schemeClr val="tx1"/>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42927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3639" y="14007954"/>
            <a:ext cx="26686825" cy="2904016"/>
          </a:xfrm>
        </p:spPr>
        <p:txBody>
          <a:bodyPr anchor="b">
            <a:normAutofit/>
          </a:bodyPr>
          <a:lstStyle>
            <a:lvl1pPr algn="l">
              <a:defRPr sz="6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3643" y="3187802"/>
            <a:ext cx="26285137" cy="953960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a:xfrm>
            <a:off x="3303639" y="16911968"/>
            <a:ext cx="26686825" cy="2614624"/>
          </a:xfrm>
        </p:spPr>
        <p:txBody>
          <a:bodyPr>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303641" y="19780302"/>
            <a:ext cx="19214201" cy="1168400"/>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7859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46049" y="1907258"/>
            <a:ext cx="27041306" cy="10040902"/>
          </a:xfrm>
        </p:spPr>
        <p:txBody>
          <a:bodyPr anchor="ctr">
            <a:normAutofit/>
          </a:bodyPr>
          <a:lstStyle>
            <a:lvl1pPr algn="l">
              <a:defRPr sz="896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946049" y="13898880"/>
            <a:ext cx="27041306" cy="5627712"/>
          </a:xfrm>
        </p:spPr>
        <p:txBody>
          <a:bodyPr anchor="ctr">
            <a:normAutofit/>
          </a:bodyPr>
          <a:lstStyle>
            <a:lvl1pPr marL="0" indent="0" algn="l">
              <a:buNone/>
              <a:defRPr sz="576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11529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2101747" y="2752883"/>
            <a:ext cx="1646348"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5600" dirty="0">
                <a:solidFill>
                  <a:schemeClr val="accent1"/>
                </a:solidFill>
              </a:rPr>
              <a:t>“</a:t>
            </a:r>
          </a:p>
        </p:txBody>
      </p:sp>
      <p:sp>
        <p:nvSpPr>
          <p:cNvPr id="15" name="TextBox 14"/>
          <p:cNvSpPr txBox="1"/>
          <p:nvPr/>
        </p:nvSpPr>
        <p:spPr>
          <a:xfrm>
            <a:off x="28399761" y="9554954"/>
            <a:ext cx="1646348"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5600" dirty="0">
                <a:solidFill>
                  <a:schemeClr val="accent1"/>
                </a:solidFill>
              </a:rPr>
              <a:t>”</a:t>
            </a:r>
          </a:p>
        </p:txBody>
      </p:sp>
      <p:sp>
        <p:nvSpPr>
          <p:cNvPr id="2" name="Title 1"/>
          <p:cNvSpPr>
            <a:spLocks noGrp="1"/>
          </p:cNvSpPr>
          <p:nvPr>
            <p:ph type="title"/>
          </p:nvPr>
        </p:nvSpPr>
        <p:spPr>
          <a:xfrm>
            <a:off x="3905793" y="1907259"/>
            <a:ext cx="25106814" cy="9741053"/>
          </a:xfrm>
        </p:spPr>
        <p:txBody>
          <a:bodyPr anchor="ctr">
            <a:normAutofit/>
          </a:bodyPr>
          <a:lstStyle>
            <a:lvl1pPr algn="l">
              <a:defRPr sz="896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23170" y="11681939"/>
            <a:ext cx="23872061" cy="1219200"/>
          </a:xfrm>
        </p:spPr>
        <p:txBody>
          <a:bodyPr anchor="ctr">
            <a:normAutofit/>
          </a:bodyPr>
          <a:lstStyle>
            <a:lvl1pPr marL="0" indent="0">
              <a:buFontTx/>
              <a:buNone/>
              <a:defRPr sz="4480"/>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946051" y="14851859"/>
            <a:ext cx="27041303" cy="4632960"/>
          </a:xfrm>
        </p:spPr>
        <p:txBody>
          <a:bodyPr anchor="ctr">
            <a:normAutofit/>
          </a:bodyPr>
          <a:lstStyle>
            <a:lvl1pPr marL="0" indent="0" algn="l">
              <a:buNone/>
              <a:defRPr sz="576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313826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46049" y="11531411"/>
            <a:ext cx="27044417" cy="4700160"/>
          </a:xfrm>
        </p:spPr>
        <p:txBody>
          <a:bodyPr anchor="b">
            <a:normAutofit/>
          </a:bodyPr>
          <a:lstStyle>
            <a:lvl1pPr algn="l">
              <a:defRPr sz="896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955656" y="16231571"/>
            <a:ext cx="27044420" cy="3295021"/>
          </a:xfrm>
        </p:spPr>
        <p:txBody>
          <a:bodyPr anchor="t">
            <a:normAutofit/>
          </a:bodyPr>
          <a:lstStyle>
            <a:lvl1pPr marL="0" indent="0" algn="l">
              <a:buNone/>
              <a:defRPr sz="576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999979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2101747" y="2412323"/>
            <a:ext cx="1646348"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5600" dirty="0">
                <a:solidFill>
                  <a:schemeClr val="accent1"/>
                </a:solidFill>
              </a:rPr>
              <a:t>“</a:t>
            </a:r>
          </a:p>
        </p:txBody>
      </p:sp>
      <p:sp>
        <p:nvSpPr>
          <p:cNvPr id="16" name="TextBox 15"/>
          <p:cNvSpPr txBox="1"/>
          <p:nvPr/>
        </p:nvSpPr>
        <p:spPr>
          <a:xfrm>
            <a:off x="28395204" y="9214394"/>
            <a:ext cx="1646348"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5600" dirty="0">
                <a:solidFill>
                  <a:schemeClr val="accent1"/>
                </a:solidFill>
              </a:rPr>
              <a:t>”</a:t>
            </a:r>
          </a:p>
        </p:txBody>
      </p:sp>
      <p:sp>
        <p:nvSpPr>
          <p:cNvPr id="2" name="Title 1"/>
          <p:cNvSpPr>
            <a:spLocks noGrp="1"/>
          </p:cNvSpPr>
          <p:nvPr>
            <p:ph type="title"/>
          </p:nvPr>
        </p:nvSpPr>
        <p:spPr>
          <a:xfrm>
            <a:off x="3905793" y="1907259"/>
            <a:ext cx="25106814" cy="9101981"/>
          </a:xfrm>
        </p:spPr>
        <p:txBody>
          <a:bodyPr anchor="ctr">
            <a:normAutofit/>
          </a:bodyPr>
          <a:lstStyle>
            <a:lvl1pPr algn="l">
              <a:defRPr sz="896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946049" y="12435840"/>
            <a:ext cx="27044417" cy="3371718"/>
          </a:xfrm>
        </p:spPr>
        <p:txBody>
          <a:bodyPr vert="horz" lIns="91440" tIns="45720" rIns="91440" bIns="45720" rtlCol="0" anchor="b">
            <a:normAutofit/>
          </a:bodyPr>
          <a:lstStyle>
            <a:lvl1pPr>
              <a:buNone/>
              <a:defRPr lang="en-US" sz="6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2946049" y="15807558"/>
            <a:ext cx="27044417" cy="3719034"/>
          </a:xfrm>
        </p:spPr>
        <p:txBody>
          <a:bodyPr anchor="t">
            <a:normAutofit/>
          </a:bodyPr>
          <a:lstStyle>
            <a:lvl1pPr marL="0" indent="0" algn="l">
              <a:buNone/>
              <a:defRPr sz="5120">
                <a:solidFill>
                  <a:schemeClr val="tx1"/>
                </a:solidFill>
              </a:defRPr>
            </a:lvl1pPr>
            <a:lvl2pPr marL="1463040" indent="0">
              <a:buNone/>
              <a:defRPr sz="512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233483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946047" y="1907259"/>
            <a:ext cx="27041303" cy="8821706"/>
          </a:xfrm>
        </p:spPr>
        <p:txBody>
          <a:bodyPr vert="horz" lIns="91440" tIns="45720" rIns="91440" bIns="45720" rtlCol="0" anchor="ctr">
            <a:normAutofit/>
          </a:bodyPr>
          <a:lstStyle>
            <a:lvl1pPr>
              <a:defRPr lang="en-US" sz="896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2946047" y="11785413"/>
            <a:ext cx="27041303" cy="3357706"/>
          </a:xfrm>
        </p:spPr>
        <p:txBody>
          <a:bodyPr vert="horz" lIns="91440" tIns="45720" rIns="91440" bIns="45720" rtlCol="0" anchor="b">
            <a:normAutofit/>
          </a:bodyPr>
          <a:lstStyle>
            <a:lvl1pPr>
              <a:buNone/>
              <a:defRPr lang="en-US" sz="768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2946049" y="15143117"/>
            <a:ext cx="27041299" cy="4383475"/>
          </a:xfrm>
        </p:spPr>
        <p:txBody>
          <a:bodyPr anchor="t">
            <a:normAutofit/>
          </a:bodyPr>
          <a:lstStyle>
            <a:lvl1pPr marL="0" indent="0" algn="l">
              <a:buNone/>
              <a:defRPr sz="5120">
                <a:solidFill>
                  <a:schemeClr val="tx1"/>
                </a:solidFill>
              </a:defRPr>
            </a:lvl1pPr>
            <a:lvl2pPr marL="1463040" indent="0">
              <a:buNone/>
              <a:defRPr sz="512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408501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946051" y="1907258"/>
            <a:ext cx="27041303" cy="4199936"/>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3DA12-E7B5-4643-9270-149DBE2219B3}" type="slidenum">
              <a:rPr lang="en-US" altLang="en-US" smtClean="0"/>
              <a:pPr>
                <a:defRPr/>
              </a:pPr>
              <a:t>‹#›</a:t>
            </a:fld>
            <a:endParaRPr lang="en-US" altLang="en-US"/>
          </a:p>
        </p:txBody>
      </p:sp>
    </p:spTree>
    <p:extLst>
      <p:ext uri="{BB962C8B-B14F-4D97-AF65-F5344CB8AC3E}">
        <p14:creationId xmlns:p14="http://schemas.microsoft.com/office/powerpoint/2010/main" val="330513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86149" y="1907258"/>
            <a:ext cx="6401203" cy="1761933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46051" y="1907258"/>
            <a:ext cx="20246893" cy="176193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E43526-2C88-43B4-B0EF-05237796BDD1}" type="slidenum">
              <a:rPr lang="en-US" altLang="en-US" smtClean="0"/>
              <a:pPr>
                <a:defRPr/>
              </a:pPr>
              <a:t>‹#›</a:t>
            </a:fld>
            <a:endParaRPr lang="en-US" altLang="en-US"/>
          </a:p>
        </p:txBody>
      </p:sp>
    </p:spTree>
    <p:extLst>
      <p:ext uri="{BB962C8B-B14F-4D97-AF65-F5344CB8AC3E}">
        <p14:creationId xmlns:p14="http://schemas.microsoft.com/office/powerpoint/2010/main" val="29770099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7" name="Group 76" title="Feather Background"/>
          <p:cNvGrpSpPr/>
          <p:nvPr/>
        </p:nvGrpSpPr>
        <p:grpSpPr>
          <a:xfrm>
            <a:off x="-22621" y="0"/>
            <a:ext cx="32949076" cy="21975763"/>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80" name="Freeform 53"/>
          <p:cNvSpPr/>
          <p:nvPr/>
        </p:nvSpPr>
        <p:spPr bwMode="auto">
          <a:xfrm rot="16200000">
            <a:off x="14369277" y="-13297288"/>
            <a:ext cx="3962401" cy="3055697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rot="16200000">
            <a:off x="21888659" y="12109770"/>
            <a:ext cx="219300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rot="16200000">
            <a:off x="14456054" y="-12962218"/>
            <a:ext cx="3727212" cy="2959131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sp>
        <p:nvSpPr>
          <p:cNvPr id="5" name="Footer Placeholder 4"/>
          <p:cNvSpPr>
            <a:spLocks noGrp="1"/>
          </p:cNvSpPr>
          <p:nvPr userDrawn="1">
            <p:ph type="ftr" sz="quarter" idx="11"/>
          </p:nvPr>
        </p:nvSpPr>
        <p:spPr>
          <a:xfrm>
            <a:off x="10886969" y="20616082"/>
            <a:ext cx="11109960" cy="1168400"/>
          </a:xfrm>
        </p:spPr>
        <p:txBody>
          <a:bodyPr/>
          <a:lstStyle>
            <a:lvl1pPr algn="ctr">
              <a:defRPr/>
            </a:lvl1pPr>
          </a:lstStyle>
          <a:p>
            <a:pPr>
              <a:defRPr/>
            </a:pPr>
            <a:endParaRPr lang="en-US"/>
          </a:p>
        </p:txBody>
      </p:sp>
      <p:sp>
        <p:nvSpPr>
          <p:cNvPr id="6" name="Slide Number Placeholder 5"/>
          <p:cNvSpPr>
            <a:spLocks noGrp="1"/>
          </p:cNvSpPr>
          <p:nvPr userDrawn="1">
            <p:ph type="sldNum" sz="quarter" idx="12"/>
          </p:nvPr>
        </p:nvSpPr>
        <p:spPr>
          <a:xfrm>
            <a:off x="1259367" y="20616082"/>
            <a:ext cx="7439522" cy="1168400"/>
          </a:xfrm>
        </p:spPr>
        <p:txBody>
          <a:bodyPr anchor="ctr"/>
          <a:lstStyle>
            <a:lvl1pPr algn="l">
              <a:defRPr sz="2880"/>
            </a:lvl1pPr>
          </a:lstStyle>
          <a:p>
            <a:pPr>
              <a:defRPr/>
            </a:pPr>
            <a:fld id="{AF62C3D2-4D81-43D5-9C75-88E8536765D5}" type="slidenum">
              <a:rPr lang="en-US" altLang="en-US" smtClean="0"/>
              <a:pPr>
                <a:defRPr/>
              </a:pPr>
              <a:t>‹#›</a:t>
            </a:fld>
            <a:endParaRPr lang="en-US" altLang="en-US"/>
          </a:p>
        </p:txBody>
      </p:sp>
      <p:sp>
        <p:nvSpPr>
          <p:cNvPr id="68" name="Freeform 57"/>
          <p:cNvSpPr/>
          <p:nvPr userDrawn="1"/>
        </p:nvSpPr>
        <p:spPr bwMode="auto">
          <a:xfrm>
            <a:off x="12031506" y="101600"/>
            <a:ext cx="0" cy="508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userDrawn="1"/>
        </p:nvSpPr>
        <p:spPr bwMode="auto">
          <a:xfrm>
            <a:off x="11877201" y="-16002002"/>
            <a:ext cx="4288" cy="1016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19" name="Freeform 57"/>
          <p:cNvSpPr/>
          <p:nvPr userDrawn="1"/>
        </p:nvSpPr>
        <p:spPr bwMode="auto">
          <a:xfrm>
            <a:off x="12031506" y="101600"/>
            <a:ext cx="0" cy="508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userDrawn="1"/>
        </p:nvSpPr>
        <p:spPr bwMode="auto">
          <a:xfrm>
            <a:off x="11877201" y="-16002002"/>
            <a:ext cx="4288" cy="1016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7870689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0C114-9265-415C-A434-DA0DA27C3390}" type="slidenum">
              <a:rPr lang="en-US" altLang="en-US" smtClean="0"/>
              <a:pPr>
                <a:defRPr/>
              </a:pPr>
              <a:t>‹#›</a:t>
            </a:fld>
            <a:endParaRPr lang="en-US" altLang="en-US"/>
          </a:p>
        </p:txBody>
      </p:sp>
    </p:spTree>
    <p:extLst>
      <p:ext uri="{BB962C8B-B14F-4D97-AF65-F5344CB8AC3E}">
        <p14:creationId xmlns:p14="http://schemas.microsoft.com/office/powerpoint/2010/main" val="405405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9530" y="10466235"/>
            <a:ext cx="27037822" cy="5834576"/>
          </a:xfrm>
        </p:spPr>
        <p:txBody>
          <a:bodyPr anchor="b">
            <a:normAutofit/>
          </a:bodyPr>
          <a:lstStyle>
            <a:lvl1pPr algn="r">
              <a:defRPr sz="896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949530" y="16332192"/>
            <a:ext cx="27037822" cy="3194400"/>
          </a:xfrm>
        </p:spPr>
        <p:txBody>
          <a:bodyPr anchor="t">
            <a:normAutofit/>
          </a:bodyPr>
          <a:lstStyle>
            <a:lvl1pPr marL="0" indent="0" algn="r">
              <a:buNone/>
              <a:defRPr sz="576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905B64-9F2A-410D-A181-5D91383392CD}" type="slidenum">
              <a:rPr lang="en-US" altLang="en-US" smtClean="0"/>
              <a:pPr>
                <a:defRPr/>
              </a:pPr>
              <a:t>‹#›</a:t>
            </a:fld>
            <a:endParaRPr lang="en-US" altLang="en-US"/>
          </a:p>
        </p:txBody>
      </p:sp>
    </p:spTree>
    <p:extLst>
      <p:ext uri="{BB962C8B-B14F-4D97-AF65-F5344CB8AC3E}">
        <p14:creationId xmlns:p14="http://schemas.microsoft.com/office/powerpoint/2010/main" val="349244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46051" y="6594875"/>
            <a:ext cx="13266263" cy="12900259"/>
          </a:xfrm>
        </p:spPr>
        <p:txBody>
          <a:bodyPr>
            <a:normAutofit/>
          </a:bodyPr>
          <a:lstStyle>
            <a:lvl1pPr>
              <a:defRPr sz="5120"/>
            </a:lvl1pPr>
            <a:lvl2pPr>
              <a:defRPr sz="4480"/>
            </a:lvl2pPr>
            <a:lvl3pPr>
              <a:defRPr sz="3840"/>
            </a:lvl3pPr>
            <a:lvl4pPr>
              <a:defRPr sz="3520"/>
            </a:lvl4pPr>
            <a:lvl5pPr>
              <a:defRPr sz="3520"/>
            </a:lvl5pPr>
            <a:lvl6pPr>
              <a:defRPr sz="3520"/>
            </a:lvl6pPr>
            <a:lvl7pPr>
              <a:defRPr sz="3520"/>
            </a:lvl7pPr>
            <a:lvl8pPr>
              <a:defRPr sz="3520"/>
            </a:lvl8pPr>
            <a:lvl9pPr>
              <a:defRPr sz="35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706090" y="6594874"/>
            <a:ext cx="13281260" cy="12900256"/>
          </a:xfrm>
        </p:spPr>
        <p:txBody>
          <a:bodyPr>
            <a:normAutofit/>
          </a:bodyPr>
          <a:lstStyle>
            <a:lvl1pPr>
              <a:defRPr sz="5120"/>
            </a:lvl1pPr>
            <a:lvl2pPr>
              <a:defRPr sz="4480"/>
            </a:lvl2pPr>
            <a:lvl3pPr>
              <a:defRPr sz="3840"/>
            </a:lvl3pPr>
            <a:lvl4pPr>
              <a:defRPr sz="3520"/>
            </a:lvl4pPr>
            <a:lvl5pPr>
              <a:defRPr sz="3520"/>
            </a:lvl5pPr>
            <a:lvl6pPr>
              <a:defRPr sz="3520"/>
            </a:lvl6pPr>
            <a:lvl7pPr>
              <a:defRPr sz="3520"/>
            </a:lvl7pPr>
            <a:lvl8pPr>
              <a:defRPr sz="3520"/>
            </a:lvl8pPr>
            <a:lvl9pPr>
              <a:defRPr sz="35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F512EC-9AD9-4696-9C40-2499F38C6220}" type="slidenum">
              <a:rPr lang="en-US" altLang="en-US" smtClean="0"/>
              <a:pPr>
                <a:defRPr/>
              </a:pPr>
              <a:t>‹#›</a:t>
            </a:fld>
            <a:endParaRPr lang="en-US" altLang="en-US"/>
          </a:p>
        </p:txBody>
      </p:sp>
    </p:spTree>
    <p:extLst>
      <p:ext uri="{BB962C8B-B14F-4D97-AF65-F5344CB8AC3E}">
        <p14:creationId xmlns:p14="http://schemas.microsoft.com/office/powerpoint/2010/main" val="276221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982703" y="6594874"/>
            <a:ext cx="12229607" cy="2347507"/>
          </a:xfrm>
        </p:spPr>
        <p:txBody>
          <a:bodyPr anchor="b">
            <a:noAutofit/>
          </a:bodyPr>
          <a:lstStyle>
            <a:lvl1pPr marL="0" indent="0">
              <a:buNone/>
              <a:defRPr sz="7040" b="0"/>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946051" y="8915288"/>
            <a:ext cx="13266263" cy="10611306"/>
          </a:xfrm>
        </p:spPr>
        <p:txBody>
          <a:bodyPr anchor="t">
            <a:normAutofit/>
          </a:bodyPr>
          <a:lstStyle>
            <a:lvl1pPr>
              <a:defRPr sz="5120"/>
            </a:lvl1pPr>
            <a:lvl2pPr>
              <a:defRPr sz="4480"/>
            </a:lvl2pPr>
            <a:lvl3pPr>
              <a:defRPr sz="3840"/>
            </a:lvl3pPr>
            <a:lvl4pPr>
              <a:defRPr sz="3520"/>
            </a:lvl4pPr>
            <a:lvl5pPr>
              <a:defRPr sz="3520"/>
            </a:lvl5pPr>
            <a:lvl6pPr>
              <a:defRPr sz="3520"/>
            </a:lvl6pPr>
            <a:lvl7pPr>
              <a:defRPr sz="3520"/>
            </a:lvl7pPr>
            <a:lvl8pPr>
              <a:defRPr sz="3520"/>
            </a:lvl8pPr>
            <a:lvl9pPr>
              <a:defRPr sz="35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676540" y="6594875"/>
            <a:ext cx="12310812" cy="2320413"/>
          </a:xfrm>
        </p:spPr>
        <p:txBody>
          <a:bodyPr anchor="b">
            <a:noAutofit/>
          </a:bodyPr>
          <a:lstStyle>
            <a:lvl1pPr marL="0" indent="0">
              <a:buNone/>
              <a:defRPr sz="7040" b="0"/>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664994" y="8915288"/>
            <a:ext cx="13325472" cy="10611306"/>
          </a:xfrm>
        </p:spPr>
        <p:txBody>
          <a:bodyPr anchor="t">
            <a:normAutofit/>
          </a:bodyPr>
          <a:lstStyle>
            <a:lvl1pPr>
              <a:defRPr sz="5120"/>
            </a:lvl1pPr>
            <a:lvl2pPr>
              <a:defRPr sz="4480"/>
            </a:lvl2pPr>
            <a:lvl3pPr>
              <a:defRPr sz="3840"/>
            </a:lvl3pPr>
            <a:lvl4pPr>
              <a:defRPr sz="3520"/>
            </a:lvl4pPr>
            <a:lvl5pPr>
              <a:defRPr sz="3520"/>
            </a:lvl5pPr>
            <a:lvl6pPr>
              <a:defRPr sz="3520"/>
            </a:lvl6pPr>
            <a:lvl7pPr>
              <a:defRPr sz="3520"/>
            </a:lvl7pPr>
            <a:lvl8pPr>
              <a:defRPr sz="3520"/>
            </a:lvl8pPr>
            <a:lvl9pPr>
              <a:defRPr sz="35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EC78FE-0DD6-4311-9616-8D8522DA7623}" type="slidenum">
              <a:rPr lang="en-US" altLang="en-US" smtClean="0"/>
              <a:pPr>
                <a:defRPr/>
              </a:pPr>
              <a:t>‹#›</a:t>
            </a:fld>
            <a:endParaRPr lang="en-US" altLang="en-US"/>
          </a:p>
        </p:txBody>
      </p:sp>
    </p:spTree>
    <p:extLst>
      <p:ext uri="{BB962C8B-B14F-4D97-AF65-F5344CB8AC3E}">
        <p14:creationId xmlns:p14="http://schemas.microsoft.com/office/powerpoint/2010/main" val="228108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832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7D4FCD-866A-4393-9357-8AAD10048DA7}" type="slidenum">
              <a:rPr lang="en-US" altLang="en-US" smtClean="0"/>
              <a:pPr>
                <a:defRPr/>
              </a:pPr>
              <a:t>‹#›</a:t>
            </a:fld>
            <a:endParaRPr lang="en-US" altLang="en-US"/>
          </a:p>
        </p:txBody>
      </p:sp>
    </p:spTree>
    <p:extLst>
      <p:ext uri="{BB962C8B-B14F-4D97-AF65-F5344CB8AC3E}">
        <p14:creationId xmlns:p14="http://schemas.microsoft.com/office/powerpoint/2010/main" val="138540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1555C88-D7A3-4F93-AF48-EDAE2C4C915B}" type="slidenum">
              <a:rPr lang="en-US" altLang="en-US" smtClean="0"/>
              <a:pPr>
                <a:defRPr/>
              </a:pPr>
              <a:t>‹#›</a:t>
            </a:fld>
            <a:endParaRPr lang="en-US" altLang="en-US"/>
          </a:p>
        </p:txBody>
      </p:sp>
    </p:spTree>
    <p:extLst>
      <p:ext uri="{BB962C8B-B14F-4D97-AF65-F5344CB8AC3E}">
        <p14:creationId xmlns:p14="http://schemas.microsoft.com/office/powerpoint/2010/main" val="35971959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6051" y="5615770"/>
            <a:ext cx="9826283" cy="4389120"/>
          </a:xfrm>
        </p:spPr>
        <p:txBody>
          <a:bodyPr anchor="b">
            <a:normAutofit/>
          </a:bodyPr>
          <a:lstStyle>
            <a:lvl1pPr algn="l">
              <a:defRPr sz="7040" b="0"/>
            </a:lvl1pPr>
          </a:lstStyle>
          <a:p>
            <a:r>
              <a:rPr lang="en-US" smtClean="0"/>
              <a:t>Click to edit Master title style</a:t>
            </a:r>
            <a:endParaRPr lang="en-US" dirty="0"/>
          </a:p>
        </p:txBody>
      </p:sp>
      <p:sp>
        <p:nvSpPr>
          <p:cNvPr id="3" name="Content Placeholder 2"/>
          <p:cNvSpPr>
            <a:spLocks noGrp="1"/>
          </p:cNvSpPr>
          <p:nvPr>
            <p:ph idx="1"/>
          </p:nvPr>
        </p:nvSpPr>
        <p:spPr>
          <a:xfrm>
            <a:off x="13783882" y="1907259"/>
            <a:ext cx="16203470" cy="17619331"/>
          </a:xfrm>
        </p:spPr>
        <p:txBody>
          <a:bodyPr anchor="ctr">
            <a:normAutofit/>
          </a:bodyPr>
          <a:lstStyle>
            <a:lvl1pPr>
              <a:defRPr sz="5760"/>
            </a:lvl1pPr>
            <a:lvl2pPr>
              <a:defRPr sz="5120"/>
            </a:lvl2pPr>
            <a:lvl3pPr>
              <a:defRPr sz="4480"/>
            </a:lvl3pPr>
            <a:lvl4pPr>
              <a:defRPr sz="3840"/>
            </a:lvl4pPr>
            <a:lvl5pPr>
              <a:defRPr sz="3520"/>
            </a:lvl5pPr>
            <a:lvl6pPr>
              <a:defRPr sz="3520"/>
            </a:lvl6pPr>
            <a:lvl7pPr>
              <a:defRPr sz="3520"/>
            </a:lvl7pPr>
            <a:lvl8pPr>
              <a:defRPr sz="3520"/>
            </a:lvl8pPr>
            <a:lvl9pPr>
              <a:defRPr sz="35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46051" y="10004890"/>
            <a:ext cx="9826283" cy="5852160"/>
          </a:xfrm>
        </p:spPr>
        <p:txBody>
          <a:bodyPr>
            <a:normAutofit/>
          </a:bodyPr>
          <a:lstStyle>
            <a:lvl1pPr marL="0" indent="0">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5553D6-45A0-4E98-A720-258FB3EB7FF0}" type="slidenum">
              <a:rPr lang="en-US" altLang="en-US" smtClean="0"/>
              <a:pPr>
                <a:defRPr/>
              </a:pPr>
              <a:t>‹#›</a:t>
            </a:fld>
            <a:endParaRPr lang="en-US" altLang="en-US"/>
          </a:p>
        </p:txBody>
      </p:sp>
    </p:spTree>
    <p:extLst>
      <p:ext uri="{BB962C8B-B14F-4D97-AF65-F5344CB8AC3E}">
        <p14:creationId xmlns:p14="http://schemas.microsoft.com/office/powerpoint/2010/main" val="38609770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6051" y="6074461"/>
            <a:ext cx="15925691" cy="4389120"/>
          </a:xfrm>
        </p:spPr>
        <p:txBody>
          <a:bodyPr anchor="b">
            <a:normAutofit/>
          </a:bodyPr>
          <a:lstStyle>
            <a:lvl1pPr algn="l">
              <a:defRPr sz="768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9855591" y="-58522"/>
            <a:ext cx="9000223" cy="22091904"/>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a:xfrm>
            <a:off x="2942347" y="10463581"/>
            <a:ext cx="15925691" cy="5852160"/>
          </a:xfrm>
        </p:spPr>
        <p:txBody>
          <a:bodyPr>
            <a:normAutofit/>
          </a:bodyPr>
          <a:lstStyle>
            <a:lvl1pPr marL="0" indent="0">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a:xfrm>
            <a:off x="16285137" y="19780302"/>
            <a:ext cx="2586607" cy="1168400"/>
          </a:xfrm>
        </p:spPr>
        <p:txBody>
          <a:bodyPr/>
          <a:lstStyle/>
          <a:p>
            <a:pPr>
              <a:defRPr/>
            </a:pPr>
            <a:endParaRPr lang="en-US"/>
          </a:p>
        </p:txBody>
      </p:sp>
      <p:sp>
        <p:nvSpPr>
          <p:cNvPr id="6" name="Footer Placeholder 5"/>
          <p:cNvSpPr>
            <a:spLocks noGrp="1"/>
          </p:cNvSpPr>
          <p:nvPr>
            <p:ph type="ftr" sz="quarter" idx="11"/>
          </p:nvPr>
        </p:nvSpPr>
        <p:spPr>
          <a:xfrm>
            <a:off x="2946053" y="19780302"/>
            <a:ext cx="13339080" cy="1168400"/>
          </a:xfrm>
        </p:spPr>
        <p:txBody>
          <a:bodyPr/>
          <a:lstStyle/>
          <a:p>
            <a:pPr>
              <a:defRPr/>
            </a:pPr>
            <a:endParaRPr lang="en-US"/>
          </a:p>
        </p:txBody>
      </p:sp>
      <p:sp>
        <p:nvSpPr>
          <p:cNvPr id="7" name="Slide Number Placeholder 6"/>
          <p:cNvSpPr>
            <a:spLocks noGrp="1"/>
          </p:cNvSpPr>
          <p:nvPr>
            <p:ph type="sldNum" sz="quarter" idx="12"/>
          </p:nvPr>
        </p:nvSpPr>
        <p:spPr>
          <a:xfrm>
            <a:off x="28887343" y="19780301"/>
            <a:ext cx="1098670" cy="1053600"/>
          </a:xfrm>
        </p:spPr>
        <p:txBody>
          <a:bodyPr/>
          <a:lstStyle/>
          <a:p>
            <a:pPr>
              <a:defRPr/>
            </a:pPr>
            <a:fld id="{5FC841EE-9F04-499A-A965-81B61046A8D2}" type="slidenum">
              <a:rPr lang="en-US" altLang="en-US" smtClean="0"/>
              <a:pPr>
                <a:defRPr/>
              </a:pPr>
              <a:t>‹#›</a:t>
            </a:fld>
            <a:endParaRPr lang="en-US" altLang="en-US"/>
          </a:p>
        </p:txBody>
      </p:sp>
    </p:spTree>
    <p:extLst>
      <p:ext uri="{BB962C8B-B14F-4D97-AF65-F5344CB8AC3E}">
        <p14:creationId xmlns:p14="http://schemas.microsoft.com/office/powerpoint/2010/main" val="90554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6051" y="1907258"/>
            <a:ext cx="27041303" cy="41999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46053" y="6594874"/>
            <a:ext cx="27041299" cy="1293171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586149" y="19770434"/>
            <a:ext cx="4634870" cy="1168400"/>
          </a:xfrm>
          <a:prstGeom prst="rect">
            <a:avLst/>
          </a:prstGeom>
        </p:spPr>
        <p:txBody>
          <a:bodyPr vert="horz" lIns="91440" tIns="45720" rIns="91440" bIns="45720" rtlCol="0" anchor="ctr"/>
          <a:lstStyle>
            <a:lvl1pPr algn="r">
              <a:defRPr sz="256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5" name="Footer Placeholder 4"/>
          <p:cNvSpPr>
            <a:spLocks noGrp="1"/>
          </p:cNvSpPr>
          <p:nvPr>
            <p:ph type="ftr" sz="quarter" idx="3"/>
          </p:nvPr>
        </p:nvSpPr>
        <p:spPr>
          <a:xfrm>
            <a:off x="2946051" y="19770434"/>
            <a:ext cx="20246893" cy="1168400"/>
          </a:xfrm>
          <a:prstGeom prst="rect">
            <a:avLst/>
          </a:prstGeom>
        </p:spPr>
        <p:txBody>
          <a:bodyPr vert="horz" lIns="91440" tIns="45720" rIns="91440" bIns="45720" rtlCol="0" anchor="ctr"/>
          <a:lstStyle>
            <a:lvl1pPr algn="l">
              <a:defRPr sz="256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28501929" y="19770434"/>
            <a:ext cx="1488539" cy="1168400"/>
          </a:xfrm>
          <a:prstGeom prst="rect">
            <a:avLst/>
          </a:prstGeom>
        </p:spPr>
        <p:txBody>
          <a:bodyPr vert="horz" lIns="91440" tIns="45720" rIns="91440" bIns="45720" rtlCol="0" anchor="ctr"/>
          <a:lstStyle>
            <a:lvl1pPr algn="r">
              <a:defRPr sz="256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921486517"/>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3853" r:id="rId18"/>
  </p:sldLayoutIdLst>
  <p:txStyles>
    <p:titleStyle>
      <a:lvl1pPr algn="l" defTabSz="1463040" rtl="0" eaLnBrk="1" latinLnBrk="0" hangingPunct="1">
        <a:spcBef>
          <a:spcPct val="0"/>
        </a:spcBef>
        <a:buNone/>
        <a:defRPr sz="896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14400" indent="-914400" algn="l" defTabSz="1463040" rtl="0" eaLnBrk="1" latinLnBrk="0" hangingPunct="1">
        <a:spcBef>
          <a:spcPct val="20000"/>
        </a:spcBef>
        <a:spcAft>
          <a:spcPts val="1920"/>
        </a:spcAft>
        <a:buClr>
          <a:schemeClr val="accent1"/>
        </a:buClr>
        <a:buSzPct val="100000"/>
        <a:buFont typeface="Arial"/>
        <a:buChar char="•"/>
        <a:defRPr sz="576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2377440" indent="-914400" algn="l" defTabSz="1463040" rtl="0" eaLnBrk="1" latinLnBrk="0" hangingPunct="1">
        <a:spcBef>
          <a:spcPct val="20000"/>
        </a:spcBef>
        <a:spcAft>
          <a:spcPts val="1920"/>
        </a:spcAft>
        <a:buClr>
          <a:schemeClr val="accent1"/>
        </a:buClr>
        <a:buSzPct val="100000"/>
        <a:buFont typeface="Arial"/>
        <a:buChar char="•"/>
        <a:defRPr sz="512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3840480" indent="-914400" algn="l" defTabSz="1463040" rtl="0" eaLnBrk="1" latinLnBrk="0" hangingPunct="1">
        <a:spcBef>
          <a:spcPct val="20000"/>
        </a:spcBef>
        <a:spcAft>
          <a:spcPts val="1920"/>
        </a:spcAft>
        <a:buClr>
          <a:schemeClr val="accent1"/>
        </a:buClr>
        <a:buSzPct val="100000"/>
        <a:buFont typeface="Arial"/>
        <a:buChar char="•"/>
        <a:defRPr sz="448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4937760" indent="-548640" algn="l" defTabSz="1463040" rtl="0" eaLnBrk="1" latinLnBrk="0" hangingPunct="1">
        <a:spcBef>
          <a:spcPct val="20000"/>
        </a:spcBef>
        <a:spcAft>
          <a:spcPts val="1920"/>
        </a:spcAft>
        <a:buClr>
          <a:schemeClr val="accent1"/>
        </a:buClr>
        <a:buSzPct val="100000"/>
        <a:buFont typeface="Arial"/>
        <a:buChar char="•"/>
        <a:defRPr sz="448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6400800" indent="-548640" algn="l" defTabSz="1463040" rtl="0" eaLnBrk="1" latinLnBrk="0" hangingPunct="1">
        <a:spcBef>
          <a:spcPct val="20000"/>
        </a:spcBef>
        <a:spcAft>
          <a:spcPts val="1920"/>
        </a:spcAft>
        <a:buClr>
          <a:schemeClr val="accent1"/>
        </a:buClr>
        <a:buSzPct val="100000"/>
        <a:buFont typeface="Arial"/>
        <a:buChar char="•"/>
        <a:defRPr sz="384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8046720" indent="-731520" algn="l" defTabSz="1463040" rtl="0" eaLnBrk="1" latinLnBrk="0" hangingPunct="1">
        <a:spcBef>
          <a:spcPct val="20000"/>
        </a:spcBef>
        <a:spcAft>
          <a:spcPts val="1920"/>
        </a:spcAft>
        <a:buClr>
          <a:schemeClr val="accent1"/>
        </a:buClr>
        <a:buSzPct val="100000"/>
        <a:buFont typeface="Arial"/>
        <a:buChar char="•"/>
        <a:defRPr sz="352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9509760" indent="-731520" algn="l" defTabSz="1463040" rtl="0" eaLnBrk="1" latinLnBrk="0" hangingPunct="1">
        <a:spcBef>
          <a:spcPct val="20000"/>
        </a:spcBef>
        <a:spcAft>
          <a:spcPts val="1920"/>
        </a:spcAft>
        <a:buClr>
          <a:schemeClr val="accent1"/>
        </a:buClr>
        <a:buSzPct val="100000"/>
        <a:buFont typeface="Arial"/>
        <a:buChar char="•"/>
        <a:defRPr sz="352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10972800" indent="-731520" algn="l" defTabSz="1463040" rtl="0" eaLnBrk="1" latinLnBrk="0" hangingPunct="1">
        <a:spcBef>
          <a:spcPct val="20000"/>
        </a:spcBef>
        <a:spcAft>
          <a:spcPts val="1920"/>
        </a:spcAft>
        <a:buClr>
          <a:schemeClr val="accent1"/>
        </a:buClr>
        <a:buSzPct val="100000"/>
        <a:buFont typeface="Arial"/>
        <a:buChar char="•"/>
        <a:defRPr sz="352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12435840" indent="-731520" algn="l" defTabSz="1463040" rtl="0" eaLnBrk="1" latinLnBrk="0" hangingPunct="1">
        <a:spcBef>
          <a:spcPct val="20000"/>
        </a:spcBef>
        <a:spcAft>
          <a:spcPts val="1920"/>
        </a:spcAft>
        <a:buClr>
          <a:schemeClr val="accent1"/>
        </a:buClr>
        <a:buSzPct val="100000"/>
        <a:buFont typeface="Arial"/>
        <a:buChar char="•"/>
        <a:defRPr sz="352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1463040" rtl="0" eaLnBrk="1" latinLnBrk="0" hangingPunct="1">
        <a:defRPr sz="5760" kern="1200">
          <a:solidFill>
            <a:schemeClr val="tx1"/>
          </a:solidFill>
          <a:latin typeface="+mn-lt"/>
          <a:ea typeface="+mn-ea"/>
          <a:cs typeface="+mn-cs"/>
        </a:defRPr>
      </a:lvl1pPr>
      <a:lvl2pPr marL="1463040" algn="l" defTabSz="1463040" rtl="0" eaLnBrk="1" latinLnBrk="0" hangingPunct="1">
        <a:defRPr sz="5760" kern="1200">
          <a:solidFill>
            <a:schemeClr val="tx1"/>
          </a:solidFill>
          <a:latin typeface="+mn-lt"/>
          <a:ea typeface="+mn-ea"/>
          <a:cs typeface="+mn-cs"/>
        </a:defRPr>
      </a:lvl2pPr>
      <a:lvl3pPr marL="2926080" algn="l" defTabSz="1463040" rtl="0" eaLnBrk="1" latinLnBrk="0" hangingPunct="1">
        <a:defRPr sz="5760" kern="1200">
          <a:solidFill>
            <a:schemeClr val="tx1"/>
          </a:solidFill>
          <a:latin typeface="+mn-lt"/>
          <a:ea typeface="+mn-ea"/>
          <a:cs typeface="+mn-cs"/>
        </a:defRPr>
      </a:lvl3pPr>
      <a:lvl4pPr marL="4389120" algn="l" defTabSz="1463040" rtl="0" eaLnBrk="1" latinLnBrk="0" hangingPunct="1">
        <a:defRPr sz="5760" kern="1200">
          <a:solidFill>
            <a:schemeClr val="tx1"/>
          </a:solidFill>
          <a:latin typeface="+mn-lt"/>
          <a:ea typeface="+mn-ea"/>
          <a:cs typeface="+mn-cs"/>
        </a:defRPr>
      </a:lvl4pPr>
      <a:lvl5pPr marL="5852160" algn="l" defTabSz="1463040" rtl="0" eaLnBrk="1" latinLnBrk="0" hangingPunct="1">
        <a:defRPr sz="5760" kern="1200">
          <a:solidFill>
            <a:schemeClr val="tx1"/>
          </a:solidFill>
          <a:latin typeface="+mn-lt"/>
          <a:ea typeface="+mn-ea"/>
          <a:cs typeface="+mn-cs"/>
        </a:defRPr>
      </a:lvl5pPr>
      <a:lvl6pPr marL="7315200" algn="l" defTabSz="1463040" rtl="0" eaLnBrk="1" latinLnBrk="0" hangingPunct="1">
        <a:defRPr sz="5760" kern="1200">
          <a:solidFill>
            <a:schemeClr val="tx1"/>
          </a:solidFill>
          <a:latin typeface="+mn-lt"/>
          <a:ea typeface="+mn-ea"/>
          <a:cs typeface="+mn-cs"/>
        </a:defRPr>
      </a:lvl6pPr>
      <a:lvl7pPr marL="8778240" algn="l" defTabSz="1463040" rtl="0" eaLnBrk="1" latinLnBrk="0" hangingPunct="1">
        <a:defRPr sz="5760" kern="1200">
          <a:solidFill>
            <a:schemeClr val="tx1"/>
          </a:solidFill>
          <a:latin typeface="+mn-lt"/>
          <a:ea typeface="+mn-ea"/>
          <a:cs typeface="+mn-cs"/>
        </a:defRPr>
      </a:lvl7pPr>
      <a:lvl8pPr marL="10241280" algn="l" defTabSz="1463040" rtl="0" eaLnBrk="1" latinLnBrk="0" hangingPunct="1">
        <a:defRPr sz="5760" kern="1200">
          <a:solidFill>
            <a:schemeClr val="tx1"/>
          </a:solidFill>
          <a:latin typeface="+mn-lt"/>
          <a:ea typeface="+mn-ea"/>
          <a:cs typeface="+mn-cs"/>
        </a:defRPr>
      </a:lvl8pPr>
      <a:lvl9pPr marL="11704320" algn="l" defTabSz="146304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17538" y="457200"/>
            <a:ext cx="31691262" cy="3125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Text Box 355"/>
          <p:cNvSpPr txBox="1">
            <a:spLocks noChangeArrowheads="1"/>
          </p:cNvSpPr>
          <p:nvPr/>
        </p:nvSpPr>
        <p:spPr bwMode="auto">
          <a:xfrm>
            <a:off x="923766" y="10519053"/>
            <a:ext cx="7721179" cy="437511"/>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Insert Text Here…</a:t>
            </a:r>
          </a:p>
        </p:txBody>
      </p:sp>
      <p:sp>
        <p:nvSpPr>
          <p:cNvPr id="2052" name="Text Box 356"/>
          <p:cNvSpPr txBox="1">
            <a:spLocks noChangeArrowheads="1"/>
          </p:cNvSpPr>
          <p:nvPr/>
        </p:nvSpPr>
        <p:spPr bwMode="auto">
          <a:xfrm>
            <a:off x="4412455" y="16675777"/>
            <a:ext cx="4772502" cy="4130830"/>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923765" y="6272284"/>
            <a:ext cx="7951471"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174" name="Text Box 361"/>
          <p:cNvSpPr txBox="1">
            <a:spLocks noChangeArrowheads="1"/>
          </p:cNvSpPr>
          <p:nvPr/>
        </p:nvSpPr>
        <p:spPr bwMode="auto">
          <a:xfrm>
            <a:off x="11532871" y="6297961"/>
            <a:ext cx="1496060" cy="56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3200">
              <a:latin typeface="Arial" panose="020B0604020202020204" pitchFamily="34" charset="0"/>
            </a:endParaRPr>
          </a:p>
        </p:txBody>
      </p:sp>
      <p:sp>
        <p:nvSpPr>
          <p:cNvPr id="2061" name="Text Box 368"/>
          <p:cNvSpPr txBox="1">
            <a:spLocks noChangeArrowheads="1"/>
          </p:cNvSpPr>
          <p:nvPr/>
        </p:nvSpPr>
        <p:spPr bwMode="auto">
          <a:xfrm>
            <a:off x="23350540" y="6288946"/>
            <a:ext cx="556832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2063" name="Text Box 370"/>
          <p:cNvSpPr txBox="1">
            <a:spLocks noChangeArrowheads="1"/>
          </p:cNvSpPr>
          <p:nvPr/>
        </p:nvSpPr>
        <p:spPr bwMode="auto">
          <a:xfrm>
            <a:off x="23350540" y="14870811"/>
            <a:ext cx="8668224"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2066" name="Text Box 356"/>
          <p:cNvSpPr txBox="1">
            <a:spLocks noChangeArrowheads="1"/>
          </p:cNvSpPr>
          <p:nvPr/>
        </p:nvSpPr>
        <p:spPr bwMode="auto">
          <a:xfrm>
            <a:off x="11148060" y="5798480"/>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7183" name="Text Box 355"/>
          <p:cNvSpPr txBox="1">
            <a:spLocks noChangeArrowheads="1"/>
          </p:cNvSpPr>
          <p:nvPr/>
        </p:nvSpPr>
        <p:spPr bwMode="auto">
          <a:xfrm>
            <a:off x="13968412" y="15688811"/>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2072" name="Text Box 364"/>
          <p:cNvSpPr txBox="1">
            <a:spLocks noChangeArrowheads="1"/>
          </p:cNvSpPr>
          <p:nvPr/>
        </p:nvSpPr>
        <p:spPr bwMode="auto">
          <a:xfrm>
            <a:off x="23472459" y="19126200"/>
            <a:ext cx="8017191" cy="1914839"/>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3472460" y="18482310"/>
            <a:ext cx="8554168"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2074" name="TextBox 25"/>
          <p:cNvSpPr txBox="1">
            <a:spLocks noChangeArrowheads="1"/>
          </p:cNvSpPr>
          <p:nvPr/>
        </p:nvSpPr>
        <p:spPr bwMode="auto">
          <a:xfrm>
            <a:off x="11265537" y="17280787"/>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7190" name="Text Box 359"/>
          <p:cNvSpPr txBox="1">
            <a:spLocks noChangeArrowheads="1"/>
          </p:cNvSpPr>
          <p:nvPr/>
        </p:nvSpPr>
        <p:spPr bwMode="auto">
          <a:xfrm>
            <a:off x="923766" y="15399796"/>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7191" name="Text Box 360"/>
          <p:cNvSpPr txBox="1">
            <a:spLocks noChangeArrowheads="1"/>
          </p:cNvSpPr>
          <p:nvPr/>
        </p:nvSpPr>
        <p:spPr bwMode="auto">
          <a:xfrm>
            <a:off x="923766" y="9383402"/>
            <a:ext cx="7951471"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7192" name="Text Box 362"/>
          <p:cNvSpPr txBox="1">
            <a:spLocks noChangeArrowheads="1"/>
          </p:cNvSpPr>
          <p:nvPr/>
        </p:nvSpPr>
        <p:spPr bwMode="auto">
          <a:xfrm>
            <a:off x="923766" y="5176180"/>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7193" name="Text Box 367"/>
          <p:cNvSpPr txBox="1">
            <a:spLocks noChangeArrowheads="1"/>
          </p:cNvSpPr>
          <p:nvPr/>
        </p:nvSpPr>
        <p:spPr bwMode="auto">
          <a:xfrm>
            <a:off x="23350540" y="5181505"/>
            <a:ext cx="8668224"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7194" name="Text Box 369"/>
          <p:cNvSpPr txBox="1">
            <a:spLocks noChangeArrowheads="1"/>
          </p:cNvSpPr>
          <p:nvPr/>
        </p:nvSpPr>
        <p:spPr bwMode="auto">
          <a:xfrm>
            <a:off x="23350540" y="13865261"/>
            <a:ext cx="8668224"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7195" name="Text Box 359"/>
          <p:cNvSpPr txBox="1">
            <a:spLocks noChangeArrowheads="1"/>
          </p:cNvSpPr>
          <p:nvPr/>
        </p:nvSpPr>
        <p:spPr bwMode="auto">
          <a:xfrm>
            <a:off x="11148060" y="5176180"/>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8" name="Rectangle 7"/>
          <p:cNvSpPr/>
          <p:nvPr/>
        </p:nvSpPr>
        <p:spPr>
          <a:xfrm>
            <a:off x="11158220" y="8773508"/>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330929" y="8748108"/>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58220" y="12289504"/>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330929" y="12264104"/>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71640" y="17527900"/>
            <a:ext cx="4547237" cy="2842989"/>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28722052" y="6573650"/>
            <a:ext cx="3639628" cy="291872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2938" y="914400"/>
            <a:ext cx="31691262" cy="2231380"/>
          </a:xfrm>
          <a:prstGeom prst="rect">
            <a:avLst/>
          </a:prstGeom>
          <a:noFill/>
        </p:spPr>
        <p:txBody>
          <a:bodyPr wrap="square" rtlCol="0">
            <a:spAutoFit/>
          </a:bodyPr>
          <a:lstStyle/>
          <a:p>
            <a:pPr algn="ctr">
              <a:spcAft>
                <a:spcPts val="1800"/>
              </a:spcAft>
            </a:pPr>
            <a:r>
              <a:rPr lang="en-US" sz="8000" dirty="0" smtClean="0">
                <a:solidFill>
                  <a:schemeClr val="bg1"/>
                </a:solidFill>
                <a:latin typeface="Arial Black" panose="020B0A04020102020204" pitchFamily="34" charset="0"/>
              </a:rPr>
              <a:t>Title of Presentation </a:t>
            </a:r>
          </a:p>
          <a:p>
            <a:pPr algn="ctr"/>
            <a:r>
              <a:rPr lang="en-US" sz="4400" dirty="0" smtClean="0"/>
              <a:t>Student Presenter’s Name(s), Major or Course Name</a:t>
            </a:r>
            <a:endParaRPr lang="en-US" sz="44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764" y="809363"/>
            <a:ext cx="2133600" cy="24213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2BA338-72D5-4871-9BF2-7959038C90DC}"/>
</file>

<file path=customXml/itemProps2.xml><?xml version="1.0" encoding="utf-8"?>
<ds:datastoreItem xmlns:ds="http://schemas.openxmlformats.org/officeDocument/2006/customXml" ds:itemID="{432D8913-2229-458E-B764-649CBACADF48}"/>
</file>

<file path=customXml/itemProps3.xml><?xml version="1.0" encoding="utf-8"?>
<ds:datastoreItem xmlns:ds="http://schemas.openxmlformats.org/officeDocument/2006/customXml" ds:itemID="{D2317699-52B7-49B4-BF91-28CB260EFE9D}"/>
</file>

<file path=docProps/app.xml><?xml version="1.0" encoding="utf-8"?>
<Properties xmlns="http://schemas.openxmlformats.org/officeDocument/2006/extended-properties" xmlns:vt="http://schemas.openxmlformats.org/officeDocument/2006/docPropsVTypes">
  <Template>TM03457485[[fn=Mesh]]</Template>
  <TotalTime>1164</TotalTime>
  <Words>587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Century Gothic</vt:lpstr>
      <vt:lpstr>Mesh</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100</cp:revision>
  <dcterms:created xsi:type="dcterms:W3CDTF">2005-03-16T15:57:41Z</dcterms:created>
  <dcterms:modified xsi:type="dcterms:W3CDTF">2017-03-21T20:27:34Z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